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7" r:id="rId3"/>
    <p:sldId id="266" r:id="rId4"/>
    <p:sldId id="257" r:id="rId5"/>
    <p:sldId id="258" r:id="rId6"/>
    <p:sldId id="260" r:id="rId7"/>
    <p:sldId id="261" r:id="rId8"/>
    <p:sldId id="264" r:id="rId9"/>
    <p:sldId id="263" r:id="rId10"/>
    <p:sldId id="259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69" d="100"/>
          <a:sy n="69" d="100"/>
        </p:scale>
        <p:origin x="141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438A227-42AB-4B0F-817E-AEF1277416B5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F25FEE-97A9-4EAE-91BA-695879A4C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8A227-42AB-4B0F-817E-AEF1277416B5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5FEE-97A9-4EAE-91BA-695879A4C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8A227-42AB-4B0F-817E-AEF1277416B5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5FEE-97A9-4EAE-91BA-695879A4C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8A227-42AB-4B0F-817E-AEF1277416B5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5FEE-97A9-4EAE-91BA-695879A4C54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8A227-42AB-4B0F-817E-AEF1277416B5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5FEE-97A9-4EAE-91BA-695879A4C54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8A227-42AB-4B0F-817E-AEF1277416B5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5FEE-97A9-4EAE-91BA-695879A4C54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8A227-42AB-4B0F-817E-AEF1277416B5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5FEE-97A9-4EAE-91BA-695879A4C54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8A227-42AB-4B0F-817E-AEF1277416B5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5FEE-97A9-4EAE-91BA-695879A4C54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8A227-42AB-4B0F-817E-AEF1277416B5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5FEE-97A9-4EAE-91BA-695879A4C5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438A227-42AB-4B0F-817E-AEF1277416B5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5FEE-97A9-4EAE-91BA-695879A4C54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438A227-42AB-4B0F-817E-AEF1277416B5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F25FEE-97A9-4EAE-91BA-695879A4C54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438A227-42AB-4B0F-817E-AEF1277416B5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CF25FEE-97A9-4EAE-91BA-695879A4C5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0"/>
            <a:ext cx="9448800" cy="2667000"/>
          </a:xfrm>
          <a:scene3d>
            <a:camera prst="isometricOffAxis1Right"/>
            <a:lightRig rig="threePt" dir="t"/>
          </a:scene3d>
        </p:spPr>
        <p:txBody>
          <a:bodyPr>
            <a:normAutofit fontScale="90000"/>
            <a:scene3d>
              <a:camera prst="orthographicFront"/>
              <a:lightRig rig="threePt" dir="t"/>
            </a:scene3d>
            <a:sp3d contourW="12700">
              <a:bevelT w="19050"/>
              <a:bevelB w="12700"/>
            </a:sp3d>
          </a:bodyPr>
          <a:lstStyle/>
          <a:p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8000" b="1" dirty="0" smtClean="0">
                <a:ln>
                  <a:solidFill>
                    <a:schemeClr val="accent1">
                      <a:alpha val="87000"/>
                    </a:schemeClr>
                  </a:solidFill>
                </a:ln>
              </a:rPr>
              <a:t>Winning The Race</a:t>
            </a:r>
            <a:br>
              <a:rPr lang="en-US" sz="8000" b="1" dirty="0" smtClean="0">
                <a:ln>
                  <a:solidFill>
                    <a:schemeClr val="accent1">
                      <a:alpha val="87000"/>
                    </a:schemeClr>
                  </a:solidFill>
                </a:ln>
              </a:rPr>
            </a:br>
            <a:r>
              <a:rPr lang="en-US" sz="8000" b="1" dirty="0" smtClean="0">
                <a:ln>
                  <a:solidFill>
                    <a:schemeClr val="accent1">
                      <a:alpha val="87000"/>
                    </a:schemeClr>
                  </a:solidFill>
                </a:ln>
              </a:rPr>
              <a:t> Every Day!</a:t>
            </a: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667000"/>
            <a:ext cx="4921117" cy="364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070954"/>
      </p:ext>
    </p:extLst>
  </p:cSld>
  <p:clrMapOvr>
    <a:masterClrMapping/>
  </p:clrMapOvr>
  <p:transition spd="slow" advTm="5000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413624"/>
            <a:ext cx="4267200" cy="3417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dirty="0" smtClean="0"/>
              <a:t>The Checkered Flag</a:t>
            </a:r>
            <a:endParaRPr lang="en-US" sz="6000" b="1" dirty="0"/>
          </a:p>
        </p:txBody>
      </p:sp>
      <p:sp>
        <p:nvSpPr>
          <p:cNvPr id="3" name="Rectangle 2"/>
          <p:cNvSpPr/>
          <p:nvPr/>
        </p:nvSpPr>
        <p:spPr>
          <a:xfrm>
            <a:off x="457200" y="1600200"/>
            <a:ext cx="8229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/>
              <a:t>"His master replied, "Well done, good and faithful servant! You have been faithful with a few things; I will put you in charge of many things. And share your masters happiness." Matthew 25:23</a:t>
            </a:r>
          </a:p>
        </p:txBody>
      </p:sp>
    </p:spTree>
    <p:extLst>
      <p:ext uri="{BB962C8B-B14F-4D97-AF65-F5344CB8AC3E}">
        <p14:creationId xmlns:p14="http://schemas.microsoft.com/office/powerpoint/2010/main" val="7916125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599" y="601025"/>
            <a:ext cx="3133161" cy="557117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Stay connected…</a:t>
            </a:r>
            <a:endParaRPr lang="en-US" sz="4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381000" y="1676400"/>
            <a:ext cx="4648200" cy="4506913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Search for “Victory Weekend” in your app store. Receive </a:t>
            </a:r>
            <a:r>
              <a:rPr lang="en-US" b="1" dirty="0" smtClean="0"/>
              <a:t>Scripture </a:t>
            </a:r>
            <a:r>
              <a:rPr lang="en-US" b="1" dirty="0" smtClean="0"/>
              <a:t>daily based on your own spiritual needs.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smtClean="0"/>
              <a:t>FREE TO DOWNLOAD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57109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1148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b="1" dirty="0" smtClean="0"/>
              <a:t>"Do </a:t>
            </a:r>
            <a:r>
              <a:rPr lang="en-US" sz="3600" b="1" dirty="0"/>
              <a:t>you not know that in a race all the runners run, but only one gets the prize?  Run in such a way as to get the prize." </a:t>
            </a:r>
            <a:endParaRPr lang="en-US" sz="3600" b="1" dirty="0" smtClean="0"/>
          </a:p>
          <a:p>
            <a:pPr marL="0" indent="0">
              <a:buNone/>
            </a:pPr>
            <a:r>
              <a:rPr lang="en-US" sz="3600" b="1" dirty="0" smtClean="0"/>
              <a:t>1 </a:t>
            </a:r>
            <a:r>
              <a:rPr lang="en-US" sz="3600" b="1" dirty="0"/>
              <a:t>Corinthians 9:24</a:t>
            </a:r>
          </a:p>
          <a:p>
            <a:pPr marL="457200" lvl="1" indent="0">
              <a:buNone/>
            </a:pPr>
            <a:endParaRPr lang="en-US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rgbClr val="C00000"/>
                </a:solidFill>
              </a:rPr>
              <a:t>Winning The Race Every Day!</a:t>
            </a:r>
            <a:endParaRPr lang="en-US" sz="4800" b="1" dirty="0">
              <a:solidFill>
                <a:srgbClr val="C00000"/>
              </a:solidFill>
            </a:endParaRPr>
          </a:p>
        </p:txBody>
      </p:sp>
      <p:pic>
        <p:nvPicPr>
          <p:cNvPr id="1030" name="Picture 6" descr="C:\Users\sydney\AppData\Local\Microsoft\Windows\Temporary Internet Files\Content.IE5\WRF6EWBV\prize-cup-trophy-victory-medallion-stars-15626-larg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18968"/>
            <a:ext cx="4343400" cy="4321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49783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839119"/>
            <a:ext cx="3962400" cy="39624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/>
              <a:t>GOD’S SIGNALS TO US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196343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429000"/>
            <a:ext cx="3124200" cy="3124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cene3d>
            <a:camera prst="perspectiveBelow"/>
            <a:lightRig rig="threePt" dir="t"/>
          </a:scene3d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</a:rPr>
              <a:t>The Green Flag</a:t>
            </a: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1524000"/>
            <a:ext cx="8305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/>
              <a:t>"But you will receive power when the Holy Spirit comes on you; and you will be my witnesses in Jerusalem, and all Judea and Samaria, and to the Ends of the earth." Acts 1:8</a:t>
            </a:r>
          </a:p>
        </p:txBody>
      </p:sp>
    </p:spTree>
    <p:extLst>
      <p:ext uri="{BB962C8B-B14F-4D97-AF65-F5344CB8AC3E}">
        <p14:creationId xmlns:p14="http://schemas.microsoft.com/office/powerpoint/2010/main" val="33096596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40" y="3505200"/>
            <a:ext cx="4837176" cy="293275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cene3d>
            <a:camera prst="perspectiveBelow"/>
            <a:lightRig rig="threePt" dir="t"/>
          </a:scene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r>
              <a:rPr lang="en-US" sz="7200" b="1" dirty="0" smtClean="0"/>
              <a:t>The Yellow Flag</a:t>
            </a:r>
            <a:endParaRPr lang="en-US" sz="7200" b="1" dirty="0"/>
          </a:p>
        </p:txBody>
      </p:sp>
      <p:sp>
        <p:nvSpPr>
          <p:cNvPr id="3" name="Rectangle 2"/>
          <p:cNvSpPr/>
          <p:nvPr/>
        </p:nvSpPr>
        <p:spPr>
          <a:xfrm>
            <a:off x="457200" y="1600200"/>
            <a:ext cx="8305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/>
              <a:t>"Do not get drunk on wine, which leads to </a:t>
            </a:r>
            <a:r>
              <a:rPr lang="en-US" sz="2800" b="1" dirty="0" smtClean="0"/>
              <a:t>  debauchery. </a:t>
            </a:r>
            <a:r>
              <a:rPr lang="en-US" sz="2800" b="1" dirty="0"/>
              <a:t>Instead, be filled with the Holy Spirit." Ephesians 5:18</a:t>
            </a:r>
          </a:p>
        </p:txBody>
      </p:sp>
    </p:spTree>
    <p:extLst>
      <p:ext uri="{BB962C8B-B14F-4D97-AF65-F5344CB8AC3E}">
        <p14:creationId xmlns:p14="http://schemas.microsoft.com/office/powerpoint/2010/main" val="3948686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1300" y="3167092"/>
            <a:ext cx="3581399" cy="358139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b="1" dirty="0" smtClean="0"/>
              <a:t>The Black Flag</a:t>
            </a:r>
            <a:endParaRPr lang="en-US" sz="7200" b="1" dirty="0"/>
          </a:p>
        </p:txBody>
      </p:sp>
      <p:sp>
        <p:nvSpPr>
          <p:cNvPr id="3" name="Rectangle 2"/>
          <p:cNvSpPr/>
          <p:nvPr/>
        </p:nvSpPr>
        <p:spPr>
          <a:xfrm>
            <a:off x="457200" y="1752600"/>
            <a:ext cx="8229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/>
              <a:t> </a:t>
            </a:r>
            <a:r>
              <a:rPr lang="en-US" sz="2800" b="1" dirty="0"/>
              <a:t>"If we confess our sins, he is faithful and just and will forgive us our sins and purify us from all unrighteousness." 1 John 1:9</a:t>
            </a:r>
          </a:p>
        </p:txBody>
      </p:sp>
    </p:spTree>
    <p:extLst>
      <p:ext uri="{BB962C8B-B14F-4D97-AF65-F5344CB8AC3E}">
        <p14:creationId xmlns:p14="http://schemas.microsoft.com/office/powerpoint/2010/main" val="14919944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657600"/>
            <a:ext cx="2895599" cy="28955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b="1" dirty="0" smtClean="0"/>
              <a:t>The Red Flag</a:t>
            </a:r>
            <a:endParaRPr lang="en-US" sz="7200" b="1" dirty="0"/>
          </a:p>
        </p:txBody>
      </p:sp>
      <p:sp>
        <p:nvSpPr>
          <p:cNvPr id="3" name="Rectangle 2"/>
          <p:cNvSpPr/>
          <p:nvPr/>
        </p:nvSpPr>
        <p:spPr>
          <a:xfrm>
            <a:off x="457200" y="1752600"/>
            <a:ext cx="8229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/>
              <a:t>"And we know that in all things God works for the good of those who love him, who have been called according to his purpose." Romans 8:28</a:t>
            </a:r>
          </a:p>
        </p:txBody>
      </p:sp>
    </p:spTree>
    <p:extLst>
      <p:ext uri="{BB962C8B-B14F-4D97-AF65-F5344CB8AC3E}">
        <p14:creationId xmlns:p14="http://schemas.microsoft.com/office/powerpoint/2010/main" val="5320029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303" y="3962400"/>
            <a:ext cx="4277591" cy="254458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7200" b="1" dirty="0" smtClean="0"/>
              <a:t>The Blue Flag</a:t>
            </a:r>
            <a:endParaRPr lang="en-US" sz="7200" b="1" dirty="0"/>
          </a:p>
        </p:txBody>
      </p:sp>
      <p:sp>
        <p:nvSpPr>
          <p:cNvPr id="3" name="Rectangle 2"/>
          <p:cNvSpPr/>
          <p:nvPr/>
        </p:nvSpPr>
        <p:spPr>
          <a:xfrm>
            <a:off x="457199" y="1447800"/>
            <a:ext cx="830580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/>
              <a:t>"Therefore, since we are surrounded by such a great cloud of witnesses, let us lay aside everything that </a:t>
            </a:r>
            <a:r>
              <a:rPr lang="en-US" sz="2800" b="1" dirty="0" smtClean="0"/>
              <a:t>hinders… and let </a:t>
            </a:r>
            <a:r>
              <a:rPr lang="en-US" sz="2800" b="1" dirty="0"/>
              <a:t>us run with perseverance the race marked out for </a:t>
            </a:r>
            <a:r>
              <a:rPr lang="en-US" sz="2800" b="1" dirty="0" smtClean="0"/>
              <a:t>us…” Hebrews </a:t>
            </a:r>
            <a:r>
              <a:rPr lang="en-US" sz="2800" b="1" dirty="0"/>
              <a:t>12:1-3</a:t>
            </a:r>
          </a:p>
        </p:txBody>
      </p:sp>
    </p:spTree>
    <p:extLst>
      <p:ext uri="{BB962C8B-B14F-4D97-AF65-F5344CB8AC3E}">
        <p14:creationId xmlns:p14="http://schemas.microsoft.com/office/powerpoint/2010/main" val="25056367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700" y="3124200"/>
            <a:ext cx="3352799" cy="335279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002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7200" b="1" dirty="0" smtClean="0"/>
              <a:t>The White Flag</a:t>
            </a:r>
            <a:endParaRPr lang="en-US" sz="7200" b="1" dirty="0"/>
          </a:p>
        </p:txBody>
      </p:sp>
      <p:sp>
        <p:nvSpPr>
          <p:cNvPr id="3" name="Rectangle 2"/>
          <p:cNvSpPr/>
          <p:nvPr/>
        </p:nvSpPr>
        <p:spPr>
          <a:xfrm>
            <a:off x="457200" y="1600200"/>
            <a:ext cx="8305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/>
              <a:t>"Just as man is destined to die once, and after that face judgment." Hebrews 9:27</a:t>
            </a:r>
          </a:p>
        </p:txBody>
      </p:sp>
    </p:spTree>
    <p:extLst>
      <p:ext uri="{BB962C8B-B14F-4D97-AF65-F5344CB8AC3E}">
        <p14:creationId xmlns:p14="http://schemas.microsoft.com/office/powerpoint/2010/main" val="8502641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254</TotalTime>
  <Words>278</Words>
  <Application>Microsoft Office PowerPoint</Application>
  <PresentationFormat>On-screen Show (4:3)</PresentationFormat>
  <Paragraphs>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Lucida Sans Unicode</vt:lpstr>
      <vt:lpstr>Times New Roman</vt:lpstr>
      <vt:lpstr>Verdana</vt:lpstr>
      <vt:lpstr>Wingdings 2</vt:lpstr>
      <vt:lpstr>Wingdings 3</vt:lpstr>
      <vt:lpstr>Concourse</vt:lpstr>
      <vt:lpstr>  Winning The Race  Every Day!  </vt:lpstr>
      <vt:lpstr>Winning The Race Every Day!</vt:lpstr>
      <vt:lpstr>GOD’S SIGNALS TO US</vt:lpstr>
      <vt:lpstr>The Green Flag</vt:lpstr>
      <vt:lpstr>The Yellow Flag</vt:lpstr>
      <vt:lpstr>The Black Flag</vt:lpstr>
      <vt:lpstr>The Red Flag</vt:lpstr>
      <vt:lpstr>The Blue Flag</vt:lpstr>
      <vt:lpstr>The White Flag</vt:lpstr>
      <vt:lpstr>The Checkered Flag</vt:lpstr>
      <vt:lpstr>Stay connected…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Running To Win!</dc:title>
  <dc:creator>Stacey Lam</dc:creator>
  <cp:lastModifiedBy>Jessica Taylor</cp:lastModifiedBy>
  <cp:revision>53</cp:revision>
  <dcterms:created xsi:type="dcterms:W3CDTF">2014-07-16T15:46:48Z</dcterms:created>
  <dcterms:modified xsi:type="dcterms:W3CDTF">2021-06-21T18:05:44Z</dcterms:modified>
</cp:coreProperties>
</file>